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56" r:id="rId2"/>
    <p:sldId id="3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366" r:id="rId11"/>
    <p:sldId id="367" r:id="rId12"/>
    <p:sldId id="368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369" r:id="rId21"/>
    <p:sldId id="370" r:id="rId22"/>
    <p:sldId id="371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99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  <p:sldId id="296" r:id="rId40"/>
    <p:sldId id="323" r:id="rId41"/>
    <p:sldId id="301" r:id="rId42"/>
    <p:sldId id="310" r:id="rId43"/>
    <p:sldId id="311" r:id="rId44"/>
    <p:sldId id="324" r:id="rId45"/>
    <p:sldId id="312" r:id="rId46"/>
    <p:sldId id="315" r:id="rId47"/>
    <p:sldId id="316" r:id="rId48"/>
    <p:sldId id="317" r:id="rId49"/>
    <p:sldId id="318" r:id="rId50"/>
    <p:sldId id="319" r:id="rId51"/>
    <p:sldId id="320" r:id="rId52"/>
    <p:sldId id="321" r:id="rId53"/>
    <p:sldId id="322" r:id="rId54"/>
    <p:sldId id="352" r:id="rId55"/>
    <p:sldId id="353" r:id="rId56"/>
    <p:sldId id="354" r:id="rId57"/>
    <p:sldId id="355" r:id="rId58"/>
    <p:sldId id="351" r:id="rId59"/>
    <p:sldId id="390" r:id="rId60"/>
    <p:sldId id="394" r:id="rId61"/>
    <p:sldId id="393" r:id="rId62"/>
    <p:sldId id="392" r:id="rId63"/>
    <p:sldId id="391" r:id="rId64"/>
    <p:sldId id="389" r:id="rId65"/>
    <p:sldId id="386" r:id="rId66"/>
    <p:sldId id="387" r:id="rId67"/>
    <p:sldId id="388" r:id="rId68"/>
    <p:sldId id="331" r:id="rId69"/>
    <p:sldId id="332" r:id="rId70"/>
    <p:sldId id="333" r:id="rId71"/>
    <p:sldId id="334" r:id="rId72"/>
    <p:sldId id="335" r:id="rId73"/>
    <p:sldId id="336" r:id="rId74"/>
    <p:sldId id="337" r:id="rId75"/>
    <p:sldId id="338" r:id="rId76"/>
    <p:sldId id="339" r:id="rId77"/>
    <p:sldId id="340" r:id="rId78"/>
    <p:sldId id="286" r:id="rId79"/>
    <p:sldId id="287" r:id="rId80"/>
    <p:sldId id="288" r:id="rId81"/>
    <p:sldId id="378" r:id="rId82"/>
    <p:sldId id="379" r:id="rId83"/>
    <p:sldId id="380" r:id="rId84"/>
    <p:sldId id="364" r:id="rId85"/>
    <p:sldId id="325" r:id="rId86"/>
    <p:sldId id="358" r:id="rId87"/>
    <p:sldId id="359" r:id="rId88"/>
    <p:sldId id="357" r:id="rId89"/>
    <p:sldId id="382" r:id="rId90"/>
    <p:sldId id="383" r:id="rId91"/>
    <p:sldId id="384" r:id="rId92"/>
    <p:sldId id="385" r:id="rId93"/>
    <p:sldId id="365" r:id="rId94"/>
    <p:sldId id="375" r:id="rId95"/>
    <p:sldId id="376" r:id="rId96"/>
    <p:sldId id="372" r:id="rId97"/>
    <p:sldId id="374" r:id="rId98"/>
  </p:sldIdLst>
  <p:sldSz cx="7772400" cy="10058400"/>
  <p:notesSz cx="6881813" cy="9296400"/>
  <p:embeddedFontLst>
    <p:embeddedFont>
      <p:font typeface="APLKinderPeeps" panose="02000603000000000000" pitchFamily="2" charset="0"/>
      <p:regular r:id="rId99"/>
    </p:embeddedFont>
    <p:embeddedFont>
      <p:font typeface="APLRealTalk" panose="02000603000000000000" pitchFamily="2" charset="0"/>
      <p:regular r:id="rId10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7F2"/>
    <a:srgbClr val="FBFB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7" autoAdjust="0"/>
    <p:restoredTop sz="96104"/>
  </p:normalViewPr>
  <p:slideViewPr>
    <p:cSldViewPr snapToGrid="0">
      <p:cViewPr varScale="1">
        <p:scale>
          <a:sx n="79" d="100"/>
          <a:sy n="79" d="100"/>
        </p:scale>
        <p:origin x="30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font" Target="fonts/font1.fntdata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E0BB-2199-4CF8-9400-DA2DA5F3A216}" type="datetimeFigureOut">
              <a:rPr lang="en-US" smtClean="0"/>
              <a:t>10/2/24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1687-73C9-4839-B9B2-27DF15920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808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E0BB-2199-4CF8-9400-DA2DA5F3A216}" type="datetimeFigureOut">
              <a:rPr lang="en-US" smtClean="0"/>
              <a:t>10/2/24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1687-73C9-4839-B9B2-27DF15920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011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E0BB-2199-4CF8-9400-DA2DA5F3A216}" type="datetimeFigureOut">
              <a:rPr lang="en-US" smtClean="0"/>
              <a:t>10/2/24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1687-73C9-4839-B9B2-27DF15920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62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E0BB-2199-4CF8-9400-DA2DA5F3A216}" type="datetimeFigureOut">
              <a:rPr lang="en-US" smtClean="0"/>
              <a:t>10/2/24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1687-73C9-4839-B9B2-27DF15920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624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E0BB-2199-4CF8-9400-DA2DA5F3A216}" type="datetimeFigureOut">
              <a:rPr lang="en-US" smtClean="0"/>
              <a:t>10/2/24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1687-73C9-4839-B9B2-27DF15920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53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E0BB-2199-4CF8-9400-DA2DA5F3A216}" type="datetimeFigureOut">
              <a:rPr lang="en-US" smtClean="0"/>
              <a:t>10/2/24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1687-73C9-4839-B9B2-27DF15920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400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E0BB-2199-4CF8-9400-DA2DA5F3A216}" type="datetimeFigureOut">
              <a:rPr lang="en-US" smtClean="0"/>
              <a:t>10/2/24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1687-73C9-4839-B9B2-27DF15920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427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E0BB-2199-4CF8-9400-DA2DA5F3A216}" type="datetimeFigureOut">
              <a:rPr lang="en-US" smtClean="0"/>
              <a:t>10/2/24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1687-73C9-4839-B9B2-27DF15920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286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E0BB-2199-4CF8-9400-DA2DA5F3A216}" type="datetimeFigureOut">
              <a:rPr lang="en-US" smtClean="0"/>
              <a:t>10/2/24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1687-73C9-4839-B9B2-27DF15920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02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E0BB-2199-4CF8-9400-DA2DA5F3A216}" type="datetimeFigureOut">
              <a:rPr lang="en-US" smtClean="0"/>
              <a:t>10/2/24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1687-73C9-4839-B9B2-27DF15920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018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E0BB-2199-4CF8-9400-DA2DA5F3A216}" type="datetimeFigureOut">
              <a:rPr lang="en-US" smtClean="0"/>
              <a:t>10/2/24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1687-73C9-4839-B9B2-27DF15920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06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5E0BB-2199-4CF8-9400-DA2DA5F3A216}" type="datetimeFigureOut">
              <a:rPr lang="en-US" smtClean="0"/>
              <a:t>10/2/24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01687-73C9-4839-B9B2-27DF15920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90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4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5032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521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99803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2710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>
            <p:custDataLst>
              <p:tags r:id="rId1"/>
            </p:custDataLst>
          </p:nvPr>
        </p:nvSpPr>
        <p:spPr>
          <a:xfrm>
            <a:off x="4173794" y="1309247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0" name="TextBox 29"/>
          <p:cNvSpPr txBox="1"/>
          <p:nvPr>
            <p:custDataLst>
              <p:tags r:id="rId2"/>
            </p:custDataLst>
          </p:nvPr>
        </p:nvSpPr>
        <p:spPr>
          <a:xfrm>
            <a:off x="142568" y="6446430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1" name="TextBox 30"/>
          <p:cNvSpPr txBox="1"/>
          <p:nvPr>
            <p:custDataLst>
              <p:tags r:id="rId3"/>
            </p:custDataLst>
          </p:nvPr>
        </p:nvSpPr>
        <p:spPr>
          <a:xfrm>
            <a:off x="4090220" y="6456574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</p:spTree>
    <p:extLst>
      <p:ext uri="{BB962C8B-B14F-4D97-AF65-F5344CB8AC3E}">
        <p14:creationId xmlns:p14="http://schemas.microsoft.com/office/powerpoint/2010/main" val="4190129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>
            <p:custDataLst>
              <p:tags r:id="rId1"/>
            </p:custDataLst>
          </p:nvPr>
        </p:nvSpPr>
        <p:spPr>
          <a:xfrm>
            <a:off x="4173794" y="1309247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0" name="TextBox 29"/>
          <p:cNvSpPr txBox="1"/>
          <p:nvPr>
            <p:custDataLst>
              <p:tags r:id="rId2"/>
            </p:custDataLst>
          </p:nvPr>
        </p:nvSpPr>
        <p:spPr>
          <a:xfrm>
            <a:off x="142568" y="6446430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1" name="TextBox 30"/>
          <p:cNvSpPr txBox="1"/>
          <p:nvPr>
            <p:custDataLst>
              <p:tags r:id="rId3"/>
            </p:custDataLst>
          </p:nvPr>
        </p:nvSpPr>
        <p:spPr>
          <a:xfrm>
            <a:off x="4090220" y="6456574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6" name="TextBox 35"/>
          <p:cNvSpPr txBox="1"/>
          <p:nvPr>
            <p:custDataLst>
              <p:tags r:id="rId4"/>
            </p:custDataLst>
          </p:nvPr>
        </p:nvSpPr>
        <p:spPr>
          <a:xfrm>
            <a:off x="144029" y="1292693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</p:spTree>
    <p:extLst>
      <p:ext uri="{BB962C8B-B14F-4D97-AF65-F5344CB8AC3E}">
        <p14:creationId xmlns:p14="http://schemas.microsoft.com/office/powerpoint/2010/main" val="37706978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>
            <p:custDataLst>
              <p:tags r:id="rId1"/>
            </p:custDataLst>
          </p:nvPr>
        </p:nvSpPr>
        <p:spPr>
          <a:xfrm>
            <a:off x="4173794" y="1309247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0" name="TextBox 29"/>
          <p:cNvSpPr txBox="1"/>
          <p:nvPr>
            <p:custDataLst>
              <p:tags r:id="rId2"/>
            </p:custDataLst>
          </p:nvPr>
        </p:nvSpPr>
        <p:spPr>
          <a:xfrm>
            <a:off x="142568" y="6446430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1" name="TextBox 30"/>
          <p:cNvSpPr txBox="1"/>
          <p:nvPr>
            <p:custDataLst>
              <p:tags r:id="rId3"/>
            </p:custDataLst>
          </p:nvPr>
        </p:nvSpPr>
        <p:spPr>
          <a:xfrm>
            <a:off x="4090220" y="6456574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6" name="TextBox 35"/>
          <p:cNvSpPr txBox="1"/>
          <p:nvPr>
            <p:custDataLst>
              <p:tags r:id="rId4"/>
            </p:custDataLst>
          </p:nvPr>
        </p:nvSpPr>
        <p:spPr>
          <a:xfrm>
            <a:off x="144029" y="1292693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</p:spTree>
    <p:extLst>
      <p:ext uri="{BB962C8B-B14F-4D97-AF65-F5344CB8AC3E}">
        <p14:creationId xmlns:p14="http://schemas.microsoft.com/office/powerpoint/2010/main" val="658863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>
            <p:custDataLst>
              <p:tags r:id="rId1"/>
            </p:custDataLst>
          </p:nvPr>
        </p:nvSpPr>
        <p:spPr>
          <a:xfrm>
            <a:off x="4173794" y="1309247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0" name="TextBox 29"/>
          <p:cNvSpPr txBox="1"/>
          <p:nvPr>
            <p:custDataLst>
              <p:tags r:id="rId2"/>
            </p:custDataLst>
          </p:nvPr>
        </p:nvSpPr>
        <p:spPr>
          <a:xfrm>
            <a:off x="142568" y="6446430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1" name="TextBox 30"/>
          <p:cNvSpPr txBox="1"/>
          <p:nvPr>
            <p:custDataLst>
              <p:tags r:id="rId3"/>
            </p:custDataLst>
          </p:nvPr>
        </p:nvSpPr>
        <p:spPr>
          <a:xfrm>
            <a:off x="4090220" y="6456574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6" name="TextBox 35"/>
          <p:cNvSpPr txBox="1"/>
          <p:nvPr>
            <p:custDataLst>
              <p:tags r:id="rId4"/>
            </p:custDataLst>
          </p:nvPr>
        </p:nvSpPr>
        <p:spPr>
          <a:xfrm>
            <a:off x="144029" y="1292693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</p:spTree>
    <p:extLst>
      <p:ext uri="{BB962C8B-B14F-4D97-AF65-F5344CB8AC3E}">
        <p14:creationId xmlns:p14="http://schemas.microsoft.com/office/powerpoint/2010/main" val="321547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>
            <p:custDataLst>
              <p:tags r:id="rId1"/>
            </p:custDataLst>
          </p:nvPr>
        </p:nvSpPr>
        <p:spPr>
          <a:xfrm>
            <a:off x="4173794" y="1309247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0" name="TextBox 29"/>
          <p:cNvSpPr txBox="1"/>
          <p:nvPr>
            <p:custDataLst>
              <p:tags r:id="rId2"/>
            </p:custDataLst>
          </p:nvPr>
        </p:nvSpPr>
        <p:spPr>
          <a:xfrm>
            <a:off x="142568" y="6446430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1" name="TextBox 30"/>
          <p:cNvSpPr txBox="1"/>
          <p:nvPr>
            <p:custDataLst>
              <p:tags r:id="rId3"/>
            </p:custDataLst>
          </p:nvPr>
        </p:nvSpPr>
        <p:spPr>
          <a:xfrm>
            <a:off x="4090220" y="6456574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6" name="TextBox 35"/>
          <p:cNvSpPr txBox="1"/>
          <p:nvPr>
            <p:custDataLst>
              <p:tags r:id="rId4"/>
            </p:custDataLst>
          </p:nvPr>
        </p:nvSpPr>
        <p:spPr>
          <a:xfrm>
            <a:off x="144029" y="1292693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</p:spTree>
    <p:extLst>
      <p:ext uri="{BB962C8B-B14F-4D97-AF65-F5344CB8AC3E}">
        <p14:creationId xmlns:p14="http://schemas.microsoft.com/office/powerpoint/2010/main" val="13530890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>
            <p:custDataLst>
              <p:tags r:id="rId1"/>
            </p:custDataLst>
          </p:nvPr>
        </p:nvSpPr>
        <p:spPr>
          <a:xfrm>
            <a:off x="4173794" y="1309247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0" name="TextBox 29"/>
          <p:cNvSpPr txBox="1"/>
          <p:nvPr>
            <p:custDataLst>
              <p:tags r:id="rId2"/>
            </p:custDataLst>
          </p:nvPr>
        </p:nvSpPr>
        <p:spPr>
          <a:xfrm>
            <a:off x="142568" y="6446430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1" name="TextBox 30"/>
          <p:cNvSpPr txBox="1"/>
          <p:nvPr>
            <p:custDataLst>
              <p:tags r:id="rId3"/>
            </p:custDataLst>
          </p:nvPr>
        </p:nvSpPr>
        <p:spPr>
          <a:xfrm>
            <a:off x="4090220" y="6456574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6" name="TextBox 35"/>
          <p:cNvSpPr txBox="1"/>
          <p:nvPr>
            <p:custDataLst>
              <p:tags r:id="rId4"/>
            </p:custDataLst>
          </p:nvPr>
        </p:nvSpPr>
        <p:spPr>
          <a:xfrm>
            <a:off x="144029" y="1292693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</p:spTree>
    <p:extLst>
      <p:ext uri="{BB962C8B-B14F-4D97-AF65-F5344CB8AC3E}">
        <p14:creationId xmlns:p14="http://schemas.microsoft.com/office/powerpoint/2010/main" val="22337182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>
            <p:custDataLst>
              <p:tags r:id="rId1"/>
            </p:custDataLst>
          </p:nvPr>
        </p:nvSpPr>
        <p:spPr>
          <a:xfrm>
            <a:off x="4173794" y="1309247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0" name="TextBox 29"/>
          <p:cNvSpPr txBox="1"/>
          <p:nvPr>
            <p:custDataLst>
              <p:tags r:id="rId2"/>
            </p:custDataLst>
          </p:nvPr>
        </p:nvSpPr>
        <p:spPr>
          <a:xfrm>
            <a:off x="142568" y="6446430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1" name="TextBox 30"/>
          <p:cNvSpPr txBox="1"/>
          <p:nvPr>
            <p:custDataLst>
              <p:tags r:id="rId3"/>
            </p:custDataLst>
          </p:nvPr>
        </p:nvSpPr>
        <p:spPr>
          <a:xfrm>
            <a:off x="4090220" y="6456574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6" name="TextBox 35"/>
          <p:cNvSpPr txBox="1"/>
          <p:nvPr>
            <p:custDataLst>
              <p:tags r:id="rId4"/>
            </p:custDataLst>
          </p:nvPr>
        </p:nvSpPr>
        <p:spPr>
          <a:xfrm>
            <a:off x="144029" y="1292693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</p:spTree>
    <p:extLst>
      <p:ext uri="{BB962C8B-B14F-4D97-AF65-F5344CB8AC3E}">
        <p14:creationId xmlns:p14="http://schemas.microsoft.com/office/powerpoint/2010/main" val="2256498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81535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50187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89725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64660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02214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8801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08024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7209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50058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14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198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>
            <p:custDataLst>
              <p:tags r:id="rId1"/>
            </p:custDataLst>
          </p:nvPr>
        </p:nvSpPr>
        <p:spPr>
          <a:xfrm>
            <a:off x="4173794" y="1309247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0" name="TextBox 29"/>
          <p:cNvSpPr txBox="1"/>
          <p:nvPr>
            <p:custDataLst>
              <p:tags r:id="rId2"/>
            </p:custDataLst>
          </p:nvPr>
        </p:nvSpPr>
        <p:spPr>
          <a:xfrm>
            <a:off x="142568" y="6446430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1" name="TextBox 30"/>
          <p:cNvSpPr txBox="1"/>
          <p:nvPr>
            <p:custDataLst>
              <p:tags r:id="rId3"/>
            </p:custDataLst>
          </p:nvPr>
        </p:nvSpPr>
        <p:spPr>
          <a:xfrm>
            <a:off x="4090220" y="6456574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</p:spTree>
    <p:extLst>
      <p:ext uri="{BB962C8B-B14F-4D97-AF65-F5344CB8AC3E}">
        <p14:creationId xmlns:p14="http://schemas.microsoft.com/office/powerpoint/2010/main" val="42869398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01993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79883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6535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327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4877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9312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26889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07502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09892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814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>
            <p:custDataLst>
              <p:tags r:id="rId1"/>
            </p:custDataLst>
          </p:nvPr>
        </p:nvSpPr>
        <p:spPr>
          <a:xfrm>
            <a:off x="226142" y="1278470"/>
            <a:ext cx="33822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PLRealTalk" panose="02000603000000000000" pitchFamily="2" charset="0"/>
                <a:ea typeface="APLRealTalk" panose="02000603000000000000" pitchFamily="2" charset="0"/>
              </a:rPr>
              <a:t>______________</a:t>
            </a:r>
          </a:p>
        </p:txBody>
      </p:sp>
      <p:sp>
        <p:nvSpPr>
          <p:cNvPr id="29" name="TextBox 28"/>
          <p:cNvSpPr txBox="1"/>
          <p:nvPr>
            <p:custDataLst>
              <p:tags r:id="rId2"/>
            </p:custDataLst>
          </p:nvPr>
        </p:nvSpPr>
        <p:spPr>
          <a:xfrm>
            <a:off x="4173794" y="1309247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0" name="TextBox 29"/>
          <p:cNvSpPr txBox="1"/>
          <p:nvPr>
            <p:custDataLst>
              <p:tags r:id="rId3"/>
            </p:custDataLst>
          </p:nvPr>
        </p:nvSpPr>
        <p:spPr>
          <a:xfrm>
            <a:off x="142568" y="6446430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1" name="TextBox 30"/>
          <p:cNvSpPr txBox="1"/>
          <p:nvPr>
            <p:custDataLst>
              <p:tags r:id="rId4"/>
            </p:custDataLst>
          </p:nvPr>
        </p:nvSpPr>
        <p:spPr>
          <a:xfrm>
            <a:off x="4090220" y="6456574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6" name="TextBox 35"/>
          <p:cNvSpPr txBox="1"/>
          <p:nvPr>
            <p:custDataLst>
              <p:tags r:id="rId5"/>
            </p:custDataLst>
          </p:nvPr>
        </p:nvSpPr>
        <p:spPr>
          <a:xfrm>
            <a:off x="206477" y="1250114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</p:spTree>
    <p:extLst>
      <p:ext uri="{BB962C8B-B14F-4D97-AF65-F5344CB8AC3E}">
        <p14:creationId xmlns:p14="http://schemas.microsoft.com/office/powerpoint/2010/main" val="382390101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42358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588304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5222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37192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58139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757005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66501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14308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398236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3009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>
            <p:custDataLst>
              <p:tags r:id="rId1"/>
            </p:custDataLst>
          </p:nvPr>
        </p:nvSpPr>
        <p:spPr>
          <a:xfrm>
            <a:off x="4173794" y="1309247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0" name="TextBox 29"/>
          <p:cNvSpPr txBox="1"/>
          <p:nvPr>
            <p:custDataLst>
              <p:tags r:id="rId2"/>
            </p:custDataLst>
          </p:nvPr>
        </p:nvSpPr>
        <p:spPr>
          <a:xfrm>
            <a:off x="142568" y="6446430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1" name="TextBox 30"/>
          <p:cNvSpPr txBox="1"/>
          <p:nvPr>
            <p:custDataLst>
              <p:tags r:id="rId3"/>
            </p:custDataLst>
          </p:nvPr>
        </p:nvSpPr>
        <p:spPr>
          <a:xfrm>
            <a:off x="4090220" y="6456574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21" name="TextBox 20"/>
          <p:cNvSpPr txBox="1"/>
          <p:nvPr>
            <p:custDataLst>
              <p:tags r:id="rId4"/>
            </p:custDataLst>
          </p:nvPr>
        </p:nvSpPr>
        <p:spPr>
          <a:xfrm>
            <a:off x="181896" y="1262160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</p:spTree>
    <p:extLst>
      <p:ext uri="{BB962C8B-B14F-4D97-AF65-F5344CB8AC3E}">
        <p14:creationId xmlns:p14="http://schemas.microsoft.com/office/powerpoint/2010/main" val="406206702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39130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963420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767568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583162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172152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057172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416843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336195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756421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2805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>
            <p:custDataLst>
              <p:tags r:id="rId1"/>
            </p:custDataLst>
          </p:nvPr>
        </p:nvSpPr>
        <p:spPr>
          <a:xfrm>
            <a:off x="4173794" y="1309247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0" name="TextBox 29"/>
          <p:cNvSpPr txBox="1"/>
          <p:nvPr>
            <p:custDataLst>
              <p:tags r:id="rId2"/>
            </p:custDataLst>
          </p:nvPr>
        </p:nvSpPr>
        <p:spPr>
          <a:xfrm>
            <a:off x="142568" y="6446430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1" name="TextBox 30"/>
          <p:cNvSpPr txBox="1"/>
          <p:nvPr>
            <p:custDataLst>
              <p:tags r:id="rId3"/>
            </p:custDataLst>
          </p:nvPr>
        </p:nvSpPr>
        <p:spPr>
          <a:xfrm>
            <a:off x="4090220" y="6456574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21" name="TextBox 20"/>
          <p:cNvSpPr txBox="1"/>
          <p:nvPr>
            <p:custDataLst>
              <p:tags r:id="rId4"/>
            </p:custDataLst>
          </p:nvPr>
        </p:nvSpPr>
        <p:spPr>
          <a:xfrm>
            <a:off x="169606" y="1248039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</p:spTree>
    <p:extLst>
      <p:ext uri="{BB962C8B-B14F-4D97-AF65-F5344CB8AC3E}">
        <p14:creationId xmlns:p14="http://schemas.microsoft.com/office/powerpoint/2010/main" val="408084492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377879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8830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758118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358421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861550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425859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23114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389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104886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7146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>
            <p:custDataLst>
              <p:tags r:id="rId1"/>
            </p:custDataLst>
          </p:nvPr>
        </p:nvSpPr>
        <p:spPr>
          <a:xfrm>
            <a:off x="4173794" y="1309247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0" name="TextBox 29"/>
          <p:cNvSpPr txBox="1"/>
          <p:nvPr>
            <p:custDataLst>
              <p:tags r:id="rId2"/>
            </p:custDataLst>
          </p:nvPr>
        </p:nvSpPr>
        <p:spPr>
          <a:xfrm>
            <a:off x="142568" y="6446430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1" name="TextBox 30"/>
          <p:cNvSpPr txBox="1"/>
          <p:nvPr>
            <p:custDataLst>
              <p:tags r:id="rId3"/>
            </p:custDataLst>
          </p:nvPr>
        </p:nvSpPr>
        <p:spPr>
          <a:xfrm>
            <a:off x="4090220" y="6456574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21" name="TextBox 20"/>
          <p:cNvSpPr txBox="1"/>
          <p:nvPr>
            <p:custDataLst>
              <p:tags r:id="rId4"/>
            </p:custDataLst>
          </p:nvPr>
        </p:nvSpPr>
        <p:spPr>
          <a:xfrm>
            <a:off x="140108" y="1262160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</p:spTree>
    <p:extLst>
      <p:ext uri="{BB962C8B-B14F-4D97-AF65-F5344CB8AC3E}">
        <p14:creationId xmlns:p14="http://schemas.microsoft.com/office/powerpoint/2010/main" val="132882048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584496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066485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71441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9033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029253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307765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66581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95125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208990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3982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>
            <p:custDataLst>
              <p:tags r:id="rId1"/>
            </p:custDataLst>
          </p:nvPr>
        </p:nvSpPr>
        <p:spPr>
          <a:xfrm>
            <a:off x="4173794" y="1309247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0" name="TextBox 29"/>
          <p:cNvSpPr txBox="1"/>
          <p:nvPr>
            <p:custDataLst>
              <p:tags r:id="rId2"/>
            </p:custDataLst>
          </p:nvPr>
        </p:nvSpPr>
        <p:spPr>
          <a:xfrm>
            <a:off x="142568" y="6446430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1" name="TextBox 30"/>
          <p:cNvSpPr txBox="1"/>
          <p:nvPr>
            <p:custDataLst>
              <p:tags r:id="rId3"/>
            </p:custDataLst>
          </p:nvPr>
        </p:nvSpPr>
        <p:spPr>
          <a:xfrm>
            <a:off x="4090220" y="6456574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21" name="TextBox 20"/>
          <p:cNvSpPr txBox="1"/>
          <p:nvPr>
            <p:custDataLst>
              <p:tags r:id="rId4"/>
            </p:custDataLst>
          </p:nvPr>
        </p:nvSpPr>
        <p:spPr>
          <a:xfrm>
            <a:off x="140108" y="1252683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</p:spTree>
    <p:extLst>
      <p:ext uri="{BB962C8B-B14F-4D97-AF65-F5344CB8AC3E}">
        <p14:creationId xmlns:p14="http://schemas.microsoft.com/office/powerpoint/2010/main" val="199438520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729814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868893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605718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53555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239160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611622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21157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227671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633047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3267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>
            <p:custDataLst>
              <p:tags r:id="rId1"/>
            </p:custDataLst>
          </p:nvPr>
        </p:nvSpPr>
        <p:spPr>
          <a:xfrm>
            <a:off x="4173794" y="1309247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0" name="TextBox 29"/>
          <p:cNvSpPr txBox="1"/>
          <p:nvPr>
            <p:custDataLst>
              <p:tags r:id="rId2"/>
            </p:custDataLst>
          </p:nvPr>
        </p:nvSpPr>
        <p:spPr>
          <a:xfrm>
            <a:off x="142568" y="6446430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31" name="TextBox 30"/>
          <p:cNvSpPr txBox="1"/>
          <p:nvPr>
            <p:custDataLst>
              <p:tags r:id="rId3"/>
            </p:custDataLst>
          </p:nvPr>
        </p:nvSpPr>
        <p:spPr>
          <a:xfrm>
            <a:off x="4090220" y="6456574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  <p:sp>
        <p:nvSpPr>
          <p:cNvPr id="21" name="TextBox 20"/>
          <p:cNvSpPr txBox="1"/>
          <p:nvPr>
            <p:custDataLst>
              <p:tags r:id="rId4"/>
            </p:custDataLst>
          </p:nvPr>
        </p:nvSpPr>
        <p:spPr>
          <a:xfrm>
            <a:off x="142568" y="1252683"/>
            <a:ext cx="3465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PLKinderPeeps" panose="02000603000000000000" pitchFamily="2" charset="0"/>
                <a:ea typeface="APLKinderPeeps" panose="02000603000000000000" pitchFamily="2" charset="0"/>
              </a:rPr>
              <a:t>Type Student Name</a:t>
            </a:r>
          </a:p>
        </p:txBody>
      </p:sp>
    </p:spTree>
    <p:extLst>
      <p:ext uri="{BB962C8B-B14F-4D97-AF65-F5344CB8AC3E}">
        <p14:creationId xmlns:p14="http://schemas.microsoft.com/office/powerpoint/2010/main" val="143472377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301608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46483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311231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806825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082044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89047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7312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3530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3556</TotalTime>
  <Words>163</Words>
  <Application>Microsoft Macintosh PowerPoint</Application>
  <PresentationFormat>Custom</PresentationFormat>
  <Paragraphs>55</Paragraphs>
  <Slides>97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97</vt:i4>
      </vt:variant>
    </vt:vector>
  </HeadingPairs>
  <TitlesOfParts>
    <vt:vector size="103" baseType="lpstr">
      <vt:lpstr>Calibri Light</vt:lpstr>
      <vt:lpstr>Arial</vt:lpstr>
      <vt:lpstr>APLKinderPeeps</vt:lpstr>
      <vt:lpstr>APLRealTalk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Laura Oathout</cp:lastModifiedBy>
  <cp:revision>42</cp:revision>
  <cp:lastPrinted>2018-09-05T17:14:16Z</cp:lastPrinted>
  <dcterms:created xsi:type="dcterms:W3CDTF">2018-09-03T18:02:28Z</dcterms:created>
  <dcterms:modified xsi:type="dcterms:W3CDTF">2024-10-02T14:44:18Z</dcterms:modified>
</cp:coreProperties>
</file>